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21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041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063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084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104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125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146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167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467" y="38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5"/>
            <a:ext cx="8161020" cy="274404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1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3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5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7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9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51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93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35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58"/>
            <a:ext cx="2160270" cy="109228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1" y="512658"/>
            <a:ext cx="6320790" cy="1092284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4742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371">
                <a:solidFill>
                  <a:schemeClr val="tx1">
                    <a:tint val="75000"/>
                  </a:schemeClr>
                </a:solidFill>
              </a:defRPr>
            </a:lvl1pPr>
            <a:lvl2pPr marL="541956" indent="0">
              <a:buNone/>
              <a:defRPr sz="2117">
                <a:solidFill>
                  <a:schemeClr val="tx1">
                    <a:tint val="75000"/>
                  </a:schemeClr>
                </a:solidFill>
              </a:defRPr>
            </a:lvl2pPr>
            <a:lvl3pPr marL="1083911" indent="0">
              <a:buNone/>
              <a:defRPr sz="1863">
                <a:solidFill>
                  <a:schemeClr val="tx1">
                    <a:tint val="75000"/>
                  </a:schemeClr>
                </a:solidFill>
              </a:defRPr>
            </a:lvl3pPr>
            <a:lvl4pPr marL="1625867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4pPr>
            <a:lvl5pPr marL="2167823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5pPr>
            <a:lvl6pPr marL="2709779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6pPr>
            <a:lvl7pPr marL="3251734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7pPr>
            <a:lvl8pPr marL="3793690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8pPr>
            <a:lvl9pPr marL="4335646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1" y="2987041"/>
            <a:ext cx="4240530" cy="8448464"/>
          </a:xfrm>
        </p:spPr>
        <p:txBody>
          <a:bodyPr/>
          <a:lstStyle>
            <a:lvl1pPr>
              <a:defRPr sz="3302"/>
            </a:lvl1pPr>
            <a:lvl2pPr>
              <a:defRPr sz="2879"/>
            </a:lvl2pPr>
            <a:lvl3pPr>
              <a:defRPr sz="2371"/>
            </a:lvl3pPr>
            <a:lvl4pPr>
              <a:defRPr sz="2117"/>
            </a:lvl4pPr>
            <a:lvl5pPr>
              <a:defRPr sz="2117"/>
            </a:lvl5pPr>
            <a:lvl6pPr>
              <a:defRPr sz="2117"/>
            </a:lvl6pPr>
            <a:lvl7pPr>
              <a:defRPr sz="2117"/>
            </a:lvl7pPr>
            <a:lvl8pPr>
              <a:defRPr sz="2117"/>
            </a:lvl8pPr>
            <a:lvl9pPr>
              <a:defRPr sz="211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302"/>
            </a:lvl1pPr>
            <a:lvl2pPr>
              <a:defRPr sz="2879"/>
            </a:lvl2pPr>
            <a:lvl3pPr>
              <a:defRPr sz="2371"/>
            </a:lvl3pPr>
            <a:lvl4pPr>
              <a:defRPr sz="2117"/>
            </a:lvl4pPr>
            <a:lvl5pPr>
              <a:defRPr sz="2117"/>
            </a:lvl5pPr>
            <a:lvl6pPr>
              <a:defRPr sz="2117"/>
            </a:lvl6pPr>
            <a:lvl7pPr>
              <a:defRPr sz="2117"/>
            </a:lvl7pPr>
            <a:lvl8pPr>
              <a:defRPr sz="2117"/>
            </a:lvl8pPr>
            <a:lvl9pPr>
              <a:defRPr sz="211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2879" b="1"/>
            </a:lvl1pPr>
            <a:lvl2pPr marL="541956" indent="0">
              <a:buNone/>
              <a:defRPr sz="2371" b="1"/>
            </a:lvl2pPr>
            <a:lvl3pPr marL="1083911" indent="0">
              <a:buNone/>
              <a:defRPr sz="2117" b="1"/>
            </a:lvl3pPr>
            <a:lvl4pPr marL="1625867" indent="0">
              <a:buNone/>
              <a:defRPr sz="1863" b="1"/>
            </a:lvl4pPr>
            <a:lvl5pPr marL="2167823" indent="0">
              <a:buNone/>
              <a:defRPr sz="1863" b="1"/>
            </a:lvl5pPr>
            <a:lvl6pPr marL="2709779" indent="0">
              <a:buNone/>
              <a:defRPr sz="1863" b="1"/>
            </a:lvl6pPr>
            <a:lvl7pPr marL="3251734" indent="0">
              <a:buNone/>
              <a:defRPr sz="1863" b="1"/>
            </a:lvl7pPr>
            <a:lvl8pPr marL="3793690" indent="0">
              <a:buNone/>
              <a:defRPr sz="1863" b="1"/>
            </a:lvl8pPr>
            <a:lvl9pPr marL="4335646" indent="0">
              <a:buNone/>
              <a:defRPr sz="186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2879"/>
            </a:lvl1pPr>
            <a:lvl2pPr>
              <a:defRPr sz="2371"/>
            </a:lvl2pPr>
            <a:lvl3pPr>
              <a:defRPr sz="2117"/>
            </a:lvl3pPr>
            <a:lvl4pPr>
              <a:defRPr sz="1863"/>
            </a:lvl4pPr>
            <a:lvl5pPr>
              <a:defRPr sz="1863"/>
            </a:lvl5pPr>
            <a:lvl6pPr>
              <a:defRPr sz="1863"/>
            </a:lvl6pPr>
            <a:lvl7pPr>
              <a:defRPr sz="1863"/>
            </a:lvl7pPr>
            <a:lvl8pPr>
              <a:defRPr sz="1863"/>
            </a:lvl8pPr>
            <a:lvl9pPr>
              <a:defRPr sz="186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2879" b="1"/>
            </a:lvl1pPr>
            <a:lvl2pPr marL="541956" indent="0">
              <a:buNone/>
              <a:defRPr sz="2371" b="1"/>
            </a:lvl2pPr>
            <a:lvl3pPr marL="1083911" indent="0">
              <a:buNone/>
              <a:defRPr sz="2117" b="1"/>
            </a:lvl3pPr>
            <a:lvl4pPr marL="1625867" indent="0">
              <a:buNone/>
              <a:defRPr sz="1863" b="1"/>
            </a:lvl4pPr>
            <a:lvl5pPr marL="2167823" indent="0">
              <a:buNone/>
              <a:defRPr sz="1863" b="1"/>
            </a:lvl5pPr>
            <a:lvl6pPr marL="2709779" indent="0">
              <a:buNone/>
              <a:defRPr sz="1863" b="1"/>
            </a:lvl6pPr>
            <a:lvl7pPr marL="3251734" indent="0">
              <a:buNone/>
              <a:defRPr sz="1863" b="1"/>
            </a:lvl7pPr>
            <a:lvl8pPr marL="3793690" indent="0">
              <a:buNone/>
              <a:defRPr sz="1863" b="1"/>
            </a:lvl8pPr>
            <a:lvl9pPr marL="4335646" indent="0">
              <a:buNone/>
              <a:defRPr sz="186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2879"/>
            </a:lvl1pPr>
            <a:lvl2pPr>
              <a:defRPr sz="2371"/>
            </a:lvl2pPr>
            <a:lvl3pPr>
              <a:defRPr sz="2117"/>
            </a:lvl3pPr>
            <a:lvl4pPr>
              <a:defRPr sz="1863"/>
            </a:lvl4pPr>
            <a:lvl5pPr>
              <a:defRPr sz="1863"/>
            </a:lvl5pPr>
            <a:lvl6pPr>
              <a:defRPr sz="1863"/>
            </a:lvl6pPr>
            <a:lvl7pPr>
              <a:defRPr sz="1863"/>
            </a:lvl7pPr>
            <a:lvl8pPr>
              <a:defRPr sz="1863"/>
            </a:lvl8pPr>
            <a:lvl9pPr>
              <a:defRPr sz="186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0"/>
          </a:xfrm>
        </p:spPr>
        <p:txBody>
          <a:bodyPr anchor="b"/>
          <a:lstStyle>
            <a:lvl1pPr algn="l">
              <a:defRPr sz="2371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509695"/>
            <a:ext cx="5367338" cy="10925811"/>
          </a:xfrm>
        </p:spPr>
        <p:txBody>
          <a:bodyPr/>
          <a:lstStyle>
            <a:lvl1pPr>
              <a:defRPr sz="3810"/>
            </a:lvl1pPr>
            <a:lvl2pPr>
              <a:defRPr sz="3302"/>
            </a:lvl2pPr>
            <a:lvl3pPr>
              <a:defRPr sz="2879"/>
            </a:lvl3pPr>
            <a:lvl4pPr>
              <a:defRPr sz="2371"/>
            </a:lvl4pPr>
            <a:lvl5pPr>
              <a:defRPr sz="2371"/>
            </a:lvl5pPr>
            <a:lvl6pPr>
              <a:defRPr sz="2371"/>
            </a:lvl6pPr>
            <a:lvl7pPr>
              <a:defRPr sz="2371"/>
            </a:lvl7pPr>
            <a:lvl8pPr>
              <a:defRPr sz="2371"/>
            </a:lvl8pPr>
            <a:lvl9pPr>
              <a:defRPr sz="237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1693"/>
            </a:lvl1pPr>
            <a:lvl2pPr marL="541956" indent="0">
              <a:buNone/>
              <a:defRPr sz="1439"/>
            </a:lvl2pPr>
            <a:lvl3pPr marL="1083911" indent="0">
              <a:buNone/>
              <a:defRPr sz="1185"/>
            </a:lvl3pPr>
            <a:lvl4pPr marL="1625867" indent="0">
              <a:buNone/>
              <a:defRPr sz="1101"/>
            </a:lvl4pPr>
            <a:lvl5pPr marL="2167823" indent="0">
              <a:buNone/>
              <a:defRPr sz="1101"/>
            </a:lvl5pPr>
            <a:lvl6pPr marL="2709779" indent="0">
              <a:buNone/>
              <a:defRPr sz="1101"/>
            </a:lvl6pPr>
            <a:lvl7pPr marL="3251734" indent="0">
              <a:buNone/>
              <a:defRPr sz="1101"/>
            </a:lvl7pPr>
            <a:lvl8pPr marL="3793690" indent="0">
              <a:buNone/>
              <a:defRPr sz="1101"/>
            </a:lvl8pPr>
            <a:lvl9pPr marL="4335646" indent="0">
              <a:buNone/>
              <a:defRPr sz="11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371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3810"/>
            </a:lvl1pPr>
            <a:lvl2pPr marL="541956" indent="0">
              <a:buNone/>
              <a:defRPr sz="3302"/>
            </a:lvl2pPr>
            <a:lvl3pPr marL="1083911" indent="0">
              <a:buNone/>
              <a:defRPr sz="2879"/>
            </a:lvl3pPr>
            <a:lvl4pPr marL="1625867" indent="0">
              <a:buNone/>
              <a:defRPr sz="2371"/>
            </a:lvl4pPr>
            <a:lvl5pPr marL="2167823" indent="0">
              <a:buNone/>
              <a:defRPr sz="2371"/>
            </a:lvl5pPr>
            <a:lvl6pPr marL="2709779" indent="0">
              <a:buNone/>
              <a:defRPr sz="2371"/>
            </a:lvl6pPr>
            <a:lvl7pPr marL="3251734" indent="0">
              <a:buNone/>
              <a:defRPr sz="2371"/>
            </a:lvl7pPr>
            <a:lvl8pPr marL="3793690" indent="0">
              <a:buNone/>
              <a:defRPr sz="2371"/>
            </a:lvl8pPr>
            <a:lvl9pPr marL="4335646" indent="0">
              <a:buNone/>
              <a:defRPr sz="2371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1693"/>
            </a:lvl1pPr>
            <a:lvl2pPr marL="541956" indent="0">
              <a:buNone/>
              <a:defRPr sz="1439"/>
            </a:lvl2pPr>
            <a:lvl3pPr marL="1083911" indent="0">
              <a:buNone/>
              <a:defRPr sz="1185"/>
            </a:lvl3pPr>
            <a:lvl4pPr marL="1625867" indent="0">
              <a:buNone/>
              <a:defRPr sz="1101"/>
            </a:lvl4pPr>
            <a:lvl5pPr marL="2167823" indent="0">
              <a:buNone/>
              <a:defRPr sz="1101"/>
            </a:lvl5pPr>
            <a:lvl6pPr marL="2709779" indent="0">
              <a:buNone/>
              <a:defRPr sz="1101"/>
            </a:lvl6pPr>
            <a:lvl7pPr marL="3251734" indent="0">
              <a:buNone/>
              <a:defRPr sz="1101"/>
            </a:lvl7pPr>
            <a:lvl8pPr marL="3793690" indent="0">
              <a:buNone/>
              <a:defRPr sz="1101"/>
            </a:lvl8pPr>
            <a:lvl9pPr marL="4335646" indent="0">
              <a:buNone/>
              <a:defRPr sz="11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4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87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4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4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83911" rtl="0" eaLnBrk="1" latinLnBrk="0" hangingPunct="1">
        <a:spcBef>
          <a:spcPct val="0"/>
        </a:spcBef>
        <a:buNone/>
        <a:defRPr sz="5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67" indent="-406467" algn="l" defTabSz="1083911" rtl="0" eaLnBrk="1" latinLnBrk="0" hangingPunct="1">
        <a:spcBef>
          <a:spcPct val="20000"/>
        </a:spcBef>
        <a:buFont typeface="Arial" pitchFamily="34" charset="0"/>
        <a:buChar char="•"/>
        <a:defRPr sz="3810" kern="1200">
          <a:solidFill>
            <a:schemeClr val="tx1"/>
          </a:solidFill>
          <a:latin typeface="+mn-lt"/>
          <a:ea typeface="+mn-ea"/>
          <a:cs typeface="+mn-cs"/>
        </a:defRPr>
      </a:lvl1pPr>
      <a:lvl2pPr marL="880678" indent="-338722" algn="l" defTabSz="1083911" rtl="0" eaLnBrk="1" latinLnBrk="0" hangingPunct="1">
        <a:spcBef>
          <a:spcPct val="20000"/>
        </a:spcBef>
        <a:buFont typeface="Arial" pitchFamily="34" charset="0"/>
        <a:buChar char="–"/>
        <a:defRPr sz="3302" kern="1200">
          <a:solidFill>
            <a:schemeClr val="tx1"/>
          </a:solidFill>
          <a:latin typeface="+mn-lt"/>
          <a:ea typeface="+mn-ea"/>
          <a:cs typeface="+mn-cs"/>
        </a:defRPr>
      </a:lvl2pPr>
      <a:lvl3pPr marL="1354889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879" kern="1200">
          <a:solidFill>
            <a:schemeClr val="tx1"/>
          </a:solidFill>
          <a:latin typeface="+mn-lt"/>
          <a:ea typeface="+mn-ea"/>
          <a:cs typeface="+mn-cs"/>
        </a:defRPr>
      </a:lvl3pPr>
      <a:lvl4pPr marL="1896845" indent="-270978" algn="l" defTabSz="1083911" rtl="0" eaLnBrk="1" latinLnBrk="0" hangingPunct="1">
        <a:spcBef>
          <a:spcPct val="20000"/>
        </a:spcBef>
        <a:buFont typeface="Arial" pitchFamily="34" charset="0"/>
        <a:buChar char="–"/>
        <a:defRPr sz="2371" kern="1200">
          <a:solidFill>
            <a:schemeClr val="tx1"/>
          </a:solidFill>
          <a:latin typeface="+mn-lt"/>
          <a:ea typeface="+mn-ea"/>
          <a:cs typeface="+mn-cs"/>
        </a:defRPr>
      </a:lvl4pPr>
      <a:lvl5pPr marL="2438801" indent="-270978" algn="l" defTabSz="1083911" rtl="0" eaLnBrk="1" latinLnBrk="0" hangingPunct="1">
        <a:spcBef>
          <a:spcPct val="20000"/>
        </a:spcBef>
        <a:buFont typeface="Arial" pitchFamily="34" charset="0"/>
        <a:buChar char="»"/>
        <a:defRPr sz="2371" kern="1200">
          <a:solidFill>
            <a:schemeClr val="tx1"/>
          </a:solidFill>
          <a:latin typeface="+mn-lt"/>
          <a:ea typeface="+mn-ea"/>
          <a:cs typeface="+mn-cs"/>
        </a:defRPr>
      </a:lvl5pPr>
      <a:lvl6pPr marL="2980757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371" kern="1200">
          <a:solidFill>
            <a:schemeClr val="tx1"/>
          </a:solidFill>
          <a:latin typeface="+mn-lt"/>
          <a:ea typeface="+mn-ea"/>
          <a:cs typeface="+mn-cs"/>
        </a:defRPr>
      </a:lvl6pPr>
      <a:lvl7pPr marL="3522712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371" kern="1200">
          <a:solidFill>
            <a:schemeClr val="tx1"/>
          </a:solidFill>
          <a:latin typeface="+mn-lt"/>
          <a:ea typeface="+mn-ea"/>
          <a:cs typeface="+mn-cs"/>
        </a:defRPr>
      </a:lvl7pPr>
      <a:lvl8pPr marL="4064668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371" kern="1200">
          <a:solidFill>
            <a:schemeClr val="tx1"/>
          </a:solidFill>
          <a:latin typeface="+mn-lt"/>
          <a:ea typeface="+mn-ea"/>
          <a:cs typeface="+mn-cs"/>
        </a:defRPr>
      </a:lvl8pPr>
      <a:lvl9pPr marL="4606624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3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1pPr>
      <a:lvl2pPr marL="541956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2pPr>
      <a:lvl3pPr marL="1083911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3pPr>
      <a:lvl4pPr marL="1625867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4pPr>
      <a:lvl5pPr marL="2167823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5pPr>
      <a:lvl6pPr marL="2709779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6pPr>
      <a:lvl7pPr marL="3251734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7pPr>
      <a:lvl8pPr marL="3793690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8pPr>
      <a:lvl9pPr marL="4335646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172200" y="2209800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200" b="1" dirty="0" smtClean="0"/>
              <a:t>516</a:t>
            </a:r>
            <a:r>
              <a:rPr lang="lv-LV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lv-LV" sz="2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lv-LV" sz="2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4044" y="5135940"/>
            <a:ext cx="6934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i="1" dirty="0"/>
              <a:t>„</a:t>
            </a:r>
            <a:r>
              <a:rPr lang="lv-LV" sz="2400" b="1" dirty="0"/>
              <a:t>Etnogrāfiskie un </a:t>
            </a:r>
            <a:r>
              <a:rPr lang="lv-LV" sz="2400" b="1" i="1" dirty="0" err="1"/>
              <a:t>frīku</a:t>
            </a:r>
            <a:r>
              <a:rPr lang="lv-LV" sz="2400" b="1" dirty="0"/>
              <a:t> šovi Latvijas teritorijā </a:t>
            </a:r>
            <a:endParaRPr lang="lv-LV" sz="2400" b="1" dirty="0" smtClean="0"/>
          </a:p>
          <a:p>
            <a:pPr algn="ctr"/>
            <a:r>
              <a:rPr lang="lv-LV" sz="2400" b="1" dirty="0" smtClean="0"/>
              <a:t>19</a:t>
            </a:r>
            <a:r>
              <a:rPr lang="lv-LV" sz="2400" b="1" dirty="0"/>
              <a:t>. un 20. gs. mijā </a:t>
            </a:r>
            <a:r>
              <a:rPr lang="lv-LV" sz="2400" b="1" dirty="0" smtClean="0"/>
              <a:t>– </a:t>
            </a:r>
          </a:p>
          <a:p>
            <a:pPr algn="ctr"/>
            <a:r>
              <a:rPr lang="lv-LV" sz="2400" b="1" dirty="0" smtClean="0"/>
              <a:t>starp </a:t>
            </a:r>
            <a:r>
              <a:rPr lang="lv-LV" sz="2400" b="1" dirty="0"/>
              <a:t>zinātni, izklaidi un homofobiju</a:t>
            </a:r>
            <a:r>
              <a:rPr lang="lv-LV" b="1" dirty="0"/>
              <a:t>”</a:t>
            </a:r>
            <a:endParaRPr lang="lv-LV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6895982"/>
            <a:ext cx="6400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dirty="0"/>
              <a:t>Pētniecības pieteikuma mērķis - izpētīt 19. un 20. gs. mijā Eiropā imperiālisma un kolonizācijas politikas ietekmē izplatīto un modernisma garam raksturīgo </a:t>
            </a:r>
            <a:r>
              <a:rPr lang="lv-LV" sz="2000" i="1" dirty="0" smtClean="0"/>
              <a:t>eksotisko</a:t>
            </a:r>
            <a:r>
              <a:rPr lang="lv-LV" sz="2000" dirty="0" smtClean="0"/>
              <a:t> etnogrāfisko </a:t>
            </a:r>
            <a:r>
              <a:rPr lang="lv-LV" sz="2000" dirty="0"/>
              <a:t>grupu un cilvēku ar anatomiskām īpatnībām eksponēšanas praksi Krievijas impērijas Baltijas guberņās un to lomu vietējās sabiedrības zināšanu, izklaides ieradumu un priekšstatu par citādo veidošanā. </a:t>
            </a:r>
            <a:endParaRPr lang="lv-LV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" name="Attēls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044" y="396772"/>
            <a:ext cx="2935856" cy="822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79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77</Words>
  <Application>Microsoft Office PowerPoint</Application>
  <PresentationFormat>A3 papīrs (297x420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2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prezentācija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Atbalsts pēcdoktorantūras pētniecības īstenošanai</dc:title>
  <dc:creator>Dace</dc:creator>
  <cp:lastModifiedBy>Windows User</cp:lastModifiedBy>
  <cp:revision>11</cp:revision>
  <dcterms:created xsi:type="dcterms:W3CDTF">2006-08-16T00:00:00Z</dcterms:created>
  <dcterms:modified xsi:type="dcterms:W3CDTF">2020-05-06T17:12:20Z</dcterms:modified>
</cp:coreProperties>
</file>